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70" r:id="rId7"/>
    <p:sldId id="272" r:id="rId8"/>
    <p:sldId id="273" r:id="rId9"/>
    <p:sldId id="263" r:id="rId10"/>
    <p:sldId id="274" r:id="rId11"/>
    <p:sldId id="264" r:id="rId12"/>
    <p:sldId id="275" r:id="rId13"/>
    <p:sldId id="265" r:id="rId14"/>
    <p:sldId id="276" r:id="rId15"/>
    <p:sldId id="266" r:id="rId16"/>
    <p:sldId id="277" r:id="rId17"/>
    <p:sldId id="267" r:id="rId18"/>
    <p:sldId id="278" r:id="rId19"/>
    <p:sldId id="268" r:id="rId20"/>
    <p:sldId id="279" r:id="rId21"/>
    <p:sldId id="280" r:id="rId22"/>
    <p:sldId id="281" r:id="rId23"/>
    <p:sldId id="282" r:id="rId24"/>
    <p:sldId id="283" r:id="rId25"/>
    <p:sldId id="269" r:id="rId26"/>
    <p:sldId id="284" r:id="rId27"/>
    <p:sldId id="259" r:id="rId28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4660"/>
  </p:normalViewPr>
  <p:slideViewPr>
    <p:cSldViewPr>
      <p:cViewPr varScale="1">
        <p:scale>
          <a:sx n="107" d="100"/>
          <a:sy n="107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Rediģēt šablona apakšvirsraksta stilu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86755841"/>
      </p:ext>
    </p:extLst>
  </p:cSld>
  <p:clrMapOvr>
    <a:masterClrMapping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71856684"/>
      </p:ext>
    </p:extLst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84914205"/>
      </p:ext>
    </p:extLst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236780133"/>
      </p:ext>
    </p:extLst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89243367"/>
      </p:ext>
    </p:extLst>
  </p:cSld>
  <p:clrMapOvr>
    <a:masterClrMapping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53890929"/>
      </p:ext>
    </p:extLst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76624057"/>
      </p:ext>
    </p:extLst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09515258"/>
      </p:ext>
    </p:extLst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55711122"/>
      </p:ext>
    </p:extLst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63774031"/>
      </p:ext>
    </p:extLst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04600109"/>
      </p:ext>
    </p:extLst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9DDF7-5CA3-41DF-A612-D6CB98AEAF68}" type="datetimeFigureOut">
              <a:rPr lang="lv-LV" smtClean="0"/>
              <a:pPr/>
              <a:t>2013.11.08.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CC782-2456-4C5E-B862-4D4198FA5D4E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655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jpe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jpe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Relationship Id="rId9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jpe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19.jpeg"/><Relationship Id="rId10" Type="http://schemas.openxmlformats.org/officeDocument/2006/relationships/image" Target="../media/image33.jpeg"/><Relationship Id="rId4" Type="http://schemas.openxmlformats.org/officeDocument/2006/relationships/image" Target="../media/image16.jpe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jpeg"/><Relationship Id="rId7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37.jpeg"/><Relationship Id="rId5" Type="http://schemas.openxmlformats.org/officeDocument/2006/relationships/image" Target="../media/image19.jpeg"/><Relationship Id="rId10" Type="http://schemas.openxmlformats.org/officeDocument/2006/relationships/image" Target="../media/image36.jpeg"/><Relationship Id="rId4" Type="http://schemas.openxmlformats.org/officeDocument/2006/relationships/image" Target="../media/image16.jpe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jpeg"/><Relationship Id="rId7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39.jpeg"/><Relationship Id="rId5" Type="http://schemas.openxmlformats.org/officeDocument/2006/relationships/image" Target="../media/image19.jpeg"/><Relationship Id="rId10" Type="http://schemas.openxmlformats.org/officeDocument/2006/relationships/image" Target="../media/image36.jpeg"/><Relationship Id="rId4" Type="http://schemas.openxmlformats.org/officeDocument/2006/relationships/image" Target="../media/image16.jpeg"/><Relationship Id="rId9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ndomondo.com/workouts/257128976/9193849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0" y="5387975"/>
            <a:ext cx="9144000" cy="1470025"/>
          </a:xfrm>
        </p:spPr>
        <p:txBody>
          <a:bodyPr>
            <a:normAutofit/>
          </a:bodyPr>
          <a:lstStyle/>
          <a:p>
            <a:r>
              <a:rPr lang="lv-LV" sz="6600" dirty="0" err="1" smtClean="0">
                <a:latin typeface="Britannic Bold" pitchFamily="34" charset="0"/>
              </a:rPr>
              <a:t>Traveling</a:t>
            </a:r>
            <a:r>
              <a:rPr lang="lv-LV" sz="6600" dirty="0" smtClean="0">
                <a:latin typeface="Britannic Bold" pitchFamily="34" charset="0"/>
              </a:rPr>
              <a:t> </a:t>
            </a:r>
            <a:r>
              <a:rPr lang="lv-LV" sz="6600" dirty="0" err="1" smtClean="0">
                <a:latin typeface="Britannic Bold" pitchFamily="34" charset="0"/>
              </a:rPr>
              <a:t>around</a:t>
            </a:r>
            <a:r>
              <a:rPr lang="lv-LV" sz="6600" dirty="0" smtClean="0">
                <a:latin typeface="Britannic Bold" pitchFamily="34" charset="0"/>
              </a:rPr>
              <a:t> Iecava</a:t>
            </a:r>
            <a:endParaRPr lang="lv-LV" sz="6600" dirty="0">
              <a:latin typeface="Britannic Bold" pitchFamily="34" charset="0"/>
            </a:endParaRPr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979712" cy="2564904"/>
          </a:xfrm>
        </p:spPr>
        <p:txBody>
          <a:bodyPr/>
          <a:lstStyle/>
          <a:p>
            <a:pPr algn="r"/>
            <a:r>
              <a:rPr lang="lv-LV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Iecava’s boarding school</a:t>
            </a:r>
            <a:endParaRPr lang="lv-LV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2344888" y="188640"/>
            <a:ext cx="6525913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crwflags.com/fotw/images/l/lv)bu-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4797152"/>
            <a:ext cx="840879" cy="1014692"/>
          </a:xfrm>
          <a:prstGeom prst="rect">
            <a:avLst/>
          </a:prstGeom>
          <a:noFill/>
        </p:spPr>
      </p:pic>
      <p:pic>
        <p:nvPicPr>
          <p:cNvPr id="6" name="Picture 4" descr="http://img.lrytas.lt/show_foto/?id=659953&amp;s=11&amp;f=4"/>
          <p:cNvPicPr>
            <a:picLocks noChangeAspect="1" noChangeArrowheads="1"/>
          </p:cNvPicPr>
          <p:nvPr/>
        </p:nvPicPr>
        <p:blipFill>
          <a:blip r:embed="rId4" cstate="print"/>
          <a:srcRect l="2751" t="12613" r="2751" b="18418"/>
          <a:stretch>
            <a:fillRect/>
          </a:stretch>
        </p:blipFill>
        <p:spPr bwMode="auto">
          <a:xfrm>
            <a:off x="8086507" y="4318183"/>
            <a:ext cx="868647" cy="475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951374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Red school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6" name="Content Placeholder 5" descr="07_big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539552" y="908720"/>
            <a:ext cx="8100900" cy="540060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Iecava’s culture house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3645024"/>
            <a:ext cx="1224136" cy="91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Culture house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5" name="Content Placeholder 4" descr="Iecava_club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323528" y="764704"/>
            <a:ext cx="6034617" cy="4525963"/>
          </a:xfrm>
        </p:spPr>
      </p:pic>
      <p:pic>
        <p:nvPicPr>
          <p:cNvPr id="7" name="Picture 6" descr="kulturas_nams_pop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788024" y="3573016"/>
            <a:ext cx="4051517" cy="3038638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Catholic church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24744"/>
            <a:ext cx="864096" cy="1127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Catholic church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8" name="Content Placeholder 7" descr="l614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611559" y="764704"/>
            <a:ext cx="7703599" cy="5616624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Lutheran church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60040" cy="55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rc_mi" descr="http://www.vieglicelot.lv/uimg/7398388a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068960"/>
            <a:ext cx="1259632" cy="9380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Lutheran church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5" name="Content Placeholder 4" descr="iec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>
          <a:xfrm>
            <a:off x="467544" y="692696"/>
            <a:ext cx="6984776" cy="5365118"/>
          </a:xfrm>
        </p:spPr>
      </p:pic>
      <p:pic>
        <p:nvPicPr>
          <p:cNvPr id="6" name="Picture 5" descr="SAM_5798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5724128" y="4293096"/>
            <a:ext cx="3419872" cy="256490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907704" y="5949280"/>
            <a:ext cx="7236296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Iecavas </a:t>
            </a:r>
            <a:r>
              <a:rPr lang="lv-LV" b="1" dirty="0" smtClean="0"/>
              <a:t>stage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60040" cy="55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rc_mi" descr="http://www.vieglicelot.lv/uimg/7398388a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5024"/>
            <a:ext cx="755576" cy="505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61575__51ac44457a5be.jpg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95536" y="4653136"/>
            <a:ext cx="1728192" cy="9606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985" y="5635692"/>
            <a:ext cx="2898068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 is new one small cycling path in the park near the </a:t>
            </a:r>
            <a:r>
              <a:rPr lang="en-US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Iecavas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lv-LV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stage</a:t>
            </a:r>
            <a:r>
              <a:rPr lang="lv-LV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lv-LV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lv-LV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lv-LV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beginning for the future!</a:t>
            </a:r>
            <a:endParaRPr lang="lv-LV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Taisns bultveida savienotājs 10"/>
          <p:cNvCxnSpPr/>
          <p:nvPr/>
        </p:nvCxnSpPr>
        <p:spPr>
          <a:xfrm flipH="1" flipV="1">
            <a:off x="2614942" y="4869160"/>
            <a:ext cx="275190" cy="74463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Iecava’s stage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8" name="Content Placeholder 7" descr="61575__51ac44457a5be.jpg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rcRect t="7595" b="7595"/>
          <a:stretch>
            <a:fillRect/>
          </a:stretch>
        </p:blipFill>
        <p:spPr>
          <a:xfrm>
            <a:off x="323528" y="1268760"/>
            <a:ext cx="8501692" cy="4824536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Everybody in </a:t>
            </a:r>
            <a:r>
              <a:rPr lang="en-US" b="1" dirty="0" err="1" smtClean="0"/>
              <a:t>Iecava</a:t>
            </a:r>
            <a:r>
              <a:rPr lang="en-US" b="1" dirty="0" smtClean="0"/>
              <a:t> knows famous bridge 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60040" cy="55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rc_mi" descr="http://www.vieglicelot.lv/uimg/7398388a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5024"/>
            <a:ext cx="755576" cy="505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61575__51ac44457a5be.jpg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755576" y="5157192"/>
            <a:ext cx="720080" cy="400274"/>
          </a:xfrm>
          <a:prstGeom prst="rect">
            <a:avLst/>
          </a:prstGeom>
        </p:spPr>
      </p:pic>
      <p:pic>
        <p:nvPicPr>
          <p:cNvPr id="10" name="Picture 9" descr="SAM_58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63688" y="4437112"/>
            <a:ext cx="1475656" cy="110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52736"/>
          </a:xfrm>
        </p:spPr>
        <p:txBody>
          <a:bodyPr>
            <a:normAutofit/>
          </a:bodyPr>
          <a:lstStyle/>
          <a:p>
            <a:pPr algn="l"/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Iecava – willage in Latvia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Virsraksts 1"/>
          <p:cNvSpPr txBox="1">
            <a:spLocks/>
          </p:cNvSpPr>
          <p:nvPr/>
        </p:nvSpPr>
        <p:spPr>
          <a:xfrm>
            <a:off x="0" y="5949280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 haven’t</a:t>
            </a:r>
            <a:r>
              <a:rPr kumimoji="0" lang="lv-LV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any special cycling paths...</a:t>
            </a:r>
            <a:endParaRPr kumimoji="0" lang="lv-LV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46138724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Iecava’s wood bridge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5" name="Content Placeholder 4" descr="SAM_581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395536" y="908720"/>
            <a:ext cx="6034617" cy="4525963"/>
          </a:xfr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 contrast="30000"/>
          </a:blip>
          <a:srcRect/>
          <a:stretch>
            <a:fillRect/>
          </a:stretch>
        </p:blipFill>
        <p:spPr bwMode="auto">
          <a:xfrm>
            <a:off x="5534850" y="4149080"/>
            <a:ext cx="335763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Monument to Freedom Fighters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60040" cy="55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rc_mi" descr="http://www.vieglicelot.lv/uimg/7398388a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5024"/>
            <a:ext cx="755576" cy="505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61575__51ac44457a5be.jpg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755576" y="5157192"/>
            <a:ext cx="720080" cy="400274"/>
          </a:xfrm>
          <a:prstGeom prst="rect">
            <a:avLst/>
          </a:prstGeom>
        </p:spPr>
      </p:pic>
      <p:pic>
        <p:nvPicPr>
          <p:cNvPr id="10" name="Picture 9" descr="SAM_58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35696" y="4841776"/>
            <a:ext cx="648072" cy="486054"/>
          </a:xfrm>
          <a:prstGeom prst="rect">
            <a:avLst/>
          </a:prstGeom>
        </p:spPr>
      </p:pic>
      <p:pic>
        <p:nvPicPr>
          <p:cNvPr id="11" name="Picture 10" descr="brivibas_pieminekli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23728" y="4653136"/>
            <a:ext cx="1132920" cy="152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lv-LV" b="1" dirty="0" smtClean="0">
                <a:latin typeface="Baskerville Old Face" pitchFamily="18" charset="0"/>
              </a:rPr>
              <a:t>Monument to Freedom Fighters</a:t>
            </a:r>
          </a:p>
        </p:txBody>
      </p:sp>
      <p:pic>
        <p:nvPicPr>
          <p:cNvPr id="7" name="Content Placeholder 6" descr="SAM_5820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755576" y="692696"/>
            <a:ext cx="7920880" cy="594066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8748464" cy="908720"/>
          </a:xfrm>
        </p:spPr>
        <p:txBody>
          <a:bodyPr>
            <a:normAutofit/>
          </a:bodyPr>
          <a:lstStyle/>
          <a:p>
            <a:pPr algn="r"/>
            <a:r>
              <a:rPr lang="lv-LV" b="1" dirty="0" smtClean="0"/>
              <a:t>And that's not all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1772816"/>
            <a:ext cx="648073" cy="432048"/>
          </a:xfrm>
          <a:prstGeom prst="rect">
            <a:avLst/>
          </a:prstGeom>
        </p:spPr>
      </p:pic>
      <p:pic>
        <p:nvPicPr>
          <p:cNvPr id="6" name="Picture 5" descr="Iecava_clu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933056"/>
            <a:ext cx="576064" cy="432048"/>
          </a:xfrm>
          <a:prstGeom prst="rect">
            <a:avLst/>
          </a:prstGeom>
        </p:spPr>
      </p:pic>
      <p:pic>
        <p:nvPicPr>
          <p:cNvPr id="7" name="irc_mi" descr="http://www.iecava.lv/upload/zinas/Antas_mape/bildes_pie_sadaljam/baznica_katolu_maz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60040" cy="55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rc_mi" descr="http://www.vieglicelot.lv/uimg/7398388a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5024"/>
            <a:ext cx="755576" cy="505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61575__51ac44457a5be.jpg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755576" y="5157192"/>
            <a:ext cx="720080" cy="400274"/>
          </a:xfrm>
          <a:prstGeom prst="rect">
            <a:avLst/>
          </a:prstGeom>
        </p:spPr>
      </p:pic>
      <p:pic>
        <p:nvPicPr>
          <p:cNvPr id="10" name="Picture 9" descr="SAM_58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35696" y="4841776"/>
            <a:ext cx="648072" cy="486054"/>
          </a:xfrm>
          <a:prstGeom prst="rect">
            <a:avLst/>
          </a:prstGeom>
        </p:spPr>
      </p:pic>
      <p:pic>
        <p:nvPicPr>
          <p:cNvPr id="11" name="Picture 10" descr="brivibas_pieminekli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051720" y="5373215"/>
            <a:ext cx="508928" cy="68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lv-LV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many cyclers </a:t>
            </a:r>
            <a:endParaRPr lang="lv-LV" sz="3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 descr="SAM_6793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t="12308" r="22115" b="23447"/>
          <a:stretch/>
        </p:blipFill>
        <p:spPr>
          <a:xfrm>
            <a:off x="107504" y="696304"/>
            <a:ext cx="8928992" cy="5523869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6021288"/>
            <a:ext cx="91440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 hope to use new cycling </a:t>
            </a:r>
            <a:r>
              <a:rPr kumimoji="0" lang="lv-LV" sz="3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paths</a:t>
            </a:r>
            <a:r>
              <a:rPr kumimoji="0" lang="lv-LV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lv-LV" sz="3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soon</a:t>
            </a:r>
            <a:r>
              <a:rPr kumimoji="0" lang="lv-LV" sz="3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!!!</a:t>
            </a:r>
            <a:endParaRPr kumimoji="0" lang="lv-LV" sz="39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0032" y="79606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LINK to </a:t>
            </a:r>
            <a:r>
              <a:rPr lang="lv-LV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cycling</a:t>
            </a:r>
            <a:r>
              <a:rPr lang="lv-LV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 </a:t>
            </a:r>
            <a:r>
              <a:rPr lang="lv-LV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route</a:t>
            </a:r>
            <a:r>
              <a:rPr lang="lv-LV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 near Iecava</a:t>
            </a:r>
            <a:endParaRPr lang="lv-LV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Piecstūris 6"/>
          <p:cNvSpPr/>
          <p:nvPr/>
        </p:nvSpPr>
        <p:spPr>
          <a:xfrm rot="20592091">
            <a:off x="2304325" y="1171404"/>
            <a:ext cx="2693563" cy="650875"/>
          </a:xfrm>
          <a:prstGeom prst="homePlate">
            <a:avLst>
              <a:gd name="adj" fmla="val 4044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lv-LV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lv-LV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</a:t>
            </a:r>
            <a:r>
              <a:rPr lang="lv-LV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it </a:t>
            </a:r>
            <a:r>
              <a:rPr lang="lv-LV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lv-LV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lv-LV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b="1" dirty="0" smtClean="0"/>
              <a:t>We like to live in our willage</a:t>
            </a:r>
            <a:endParaRPr lang="lv-LV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00392" cy="607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confident that our wish may come true</a:t>
            </a:r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lv-LV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5528" y="5877272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Because...</a:t>
            </a:r>
            <a:endParaRPr lang="lv-LV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latin typeface="Baskerville Old Face" pitchFamily="18" charset="0"/>
              </a:rPr>
              <a:t>Iecava</a:t>
            </a:r>
            <a:r>
              <a:rPr lang="en-US" b="1" dirty="0" smtClean="0">
                <a:latin typeface="Baskerville Old Face" pitchFamily="18" charset="0"/>
              </a:rPr>
              <a:t> just won a major award</a:t>
            </a:r>
            <a:endParaRPr lang="lv-LV" b="1" dirty="0" smtClean="0">
              <a:latin typeface="Baskerville Old Face" pitchFamily="18" charset="0"/>
            </a:endParaRPr>
          </a:p>
        </p:txBody>
      </p:sp>
      <p:pic>
        <p:nvPicPr>
          <p:cNvPr id="4" name="Content Placeholder 3" descr="eiropas_gada_pasvaldiba_20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84784"/>
            <a:ext cx="3456384" cy="4744421"/>
          </a:xfrm>
          <a:ln w="76200">
            <a:solidFill>
              <a:srgbClr val="FFFF00"/>
            </a:solidFill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4065315"/>
          </a:xfrm>
        </p:spPr>
        <p:txBody>
          <a:bodyPr/>
          <a:lstStyle/>
          <a:p>
            <a:pPr algn="ctr">
              <a:buNone/>
            </a:pPr>
            <a:r>
              <a:rPr lang="lv-LV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lv-LV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municipality of the 2013</a:t>
            </a:r>
            <a:r>
              <a:rPr lang="en-US" sz="36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endParaRPr lang="lv-LV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lv-LV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proud!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7092280" y="4869160"/>
            <a:ext cx="1795064" cy="150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crwflags.com/fotw/images/l/lv)bu-i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5445224"/>
            <a:ext cx="840879" cy="10146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r>
              <a:rPr lang="lv-LV" sz="3900" b="1" dirty="0" smtClean="0"/>
              <a:t>We would be like to use cycling paths there </a:t>
            </a:r>
            <a:endParaRPr lang="lv-LV" sz="3900" b="1" dirty="0"/>
          </a:p>
        </p:txBody>
      </p:sp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lv-LV" b="1" dirty="0" smtClean="0"/>
              <a:t>There are many interesting places to see</a:t>
            </a:r>
            <a:endParaRPr lang="lv-LV" b="1" dirty="0"/>
          </a:p>
        </p:txBody>
      </p:sp>
      <p:sp>
        <p:nvSpPr>
          <p:cNvPr id="3" name="Virsraksts 1"/>
          <p:cNvSpPr txBox="1">
            <a:spLocks/>
          </p:cNvSpPr>
          <p:nvPr/>
        </p:nvSpPr>
        <p:spPr>
          <a:xfrm>
            <a:off x="3347864" y="5949280"/>
            <a:ext cx="5796136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Some of them...</a:t>
            </a:r>
            <a:endParaRPr kumimoji="0" lang="lv-LV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94928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lv-LV" b="1" dirty="0" smtClean="0"/>
              <a:t>The first – most important – our school!</a:t>
            </a:r>
            <a:endParaRPr lang="lv-LV" b="1" dirty="0"/>
          </a:p>
        </p:txBody>
      </p:sp>
      <p:pic>
        <p:nvPicPr>
          <p:cNvPr id="4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47864" y="2798905"/>
            <a:ext cx="1152128" cy="864477"/>
          </a:xfr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Iecava’s boarding school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4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827584" y="836712"/>
            <a:ext cx="7704856" cy="5781173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733256"/>
            <a:ext cx="9144000" cy="1124744"/>
          </a:xfrm>
        </p:spPr>
        <p:txBody>
          <a:bodyPr>
            <a:normAutofit fontScale="90000"/>
          </a:bodyPr>
          <a:lstStyle/>
          <a:p>
            <a:r>
              <a:rPr lang="lv-LV" b="1" dirty="0" smtClean="0"/>
              <a:t>Very close placed Iecava’s secondary school with new sports stadium</a:t>
            </a:r>
            <a:endParaRPr lang="lv-LV" b="1" dirty="0"/>
          </a:p>
        </p:txBody>
      </p:sp>
      <p:pic>
        <p:nvPicPr>
          <p:cNvPr id="4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91881" y="3140968"/>
            <a:ext cx="648198" cy="486362"/>
          </a:xfrm>
        </p:spPr>
      </p:pic>
      <p:pic>
        <p:nvPicPr>
          <p:cNvPr id="5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1296144" cy="936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lv-LV" b="1" dirty="0" smtClean="0">
                <a:latin typeface="Baskerville Old Face" pitchFamily="18" charset="0"/>
              </a:rPr>
              <a:t>Iecava’s secondary school</a:t>
            </a:r>
            <a:endParaRPr lang="lv-LV" b="1" dirty="0">
              <a:latin typeface="Baskerville Old Face" pitchFamily="18" charset="0"/>
            </a:endParaRPr>
          </a:p>
        </p:txBody>
      </p:sp>
      <p:pic>
        <p:nvPicPr>
          <p:cNvPr id="8" name="Content Placeholder 7" descr="ImageHandler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323528" y="980728"/>
            <a:ext cx="5871422" cy="3816424"/>
          </a:xfrm>
        </p:spPr>
      </p:pic>
      <p:pic>
        <p:nvPicPr>
          <p:cNvPr id="9" name="Picture 8" descr="3220__51a61a0032c4b.jpg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rcRect t="2376"/>
          <a:stretch>
            <a:fillRect/>
          </a:stretch>
        </p:blipFill>
        <p:spPr>
          <a:xfrm>
            <a:off x="3563888" y="3212976"/>
            <a:ext cx="5580112" cy="364502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5733256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lv-LV" b="1" dirty="0" smtClean="0"/>
              <a:t>Old building of secondary school calls Red school</a:t>
            </a:r>
            <a:endParaRPr lang="lv-LV" b="1" dirty="0"/>
          </a:p>
        </p:txBody>
      </p:sp>
      <p:pic>
        <p:nvPicPr>
          <p:cNvPr id="3" name="Content Placeholder 3" descr="IMG_02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212976"/>
            <a:ext cx="576063" cy="432237"/>
          </a:xfrm>
        </p:spPr>
      </p:pic>
      <p:pic>
        <p:nvPicPr>
          <p:cNvPr id="4" name="irc_mi" descr="http://www.laiki.lv/Iecavas/ImageHandler.ashx?UploadedFile=true&amp;pg=b455ed71-0fa5-4598-97b8-3ef68a546a2f&amp;image=%7E/App_Data/UserImages/Image/iecavas%20vidussko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648071" cy="40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7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1" y="1412776"/>
            <a:ext cx="1237319" cy="82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1593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ēma">
  <a:themeElements>
    <a:clrScheme name="Iestād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stād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estā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194</Words>
  <Application>Microsoft Office PowerPoint</Application>
  <PresentationFormat>Slaidrāde ekrānā (4:3)</PresentationFormat>
  <Paragraphs>38</Paragraphs>
  <Slides>27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27</vt:i4>
      </vt:variant>
    </vt:vector>
  </HeadingPairs>
  <TitlesOfParts>
    <vt:vector size="28" baseType="lpstr">
      <vt:lpstr>Office tēma</vt:lpstr>
      <vt:lpstr>Traveling around Iecava</vt:lpstr>
      <vt:lpstr>Iecava – willage in Latvia</vt:lpstr>
      <vt:lpstr>We would be like to use cycling paths there </vt:lpstr>
      <vt:lpstr>There are many interesting places to see</vt:lpstr>
      <vt:lpstr>The first – most important – our school!</vt:lpstr>
      <vt:lpstr>Iecava’s boarding school</vt:lpstr>
      <vt:lpstr>Very close placed Iecava’s secondary school with new sports stadium</vt:lpstr>
      <vt:lpstr>Iecava’s secondary school</vt:lpstr>
      <vt:lpstr>Old building of secondary school calls Red school</vt:lpstr>
      <vt:lpstr>Red school</vt:lpstr>
      <vt:lpstr>Iecava’s culture house</vt:lpstr>
      <vt:lpstr>Culture house</vt:lpstr>
      <vt:lpstr>Catholic church</vt:lpstr>
      <vt:lpstr>Catholic church</vt:lpstr>
      <vt:lpstr>Lutheran church</vt:lpstr>
      <vt:lpstr>Lutheran church</vt:lpstr>
      <vt:lpstr>Iecavas stage</vt:lpstr>
      <vt:lpstr>Iecava’s stage</vt:lpstr>
      <vt:lpstr>Everybody in Iecava knows famous bridge </vt:lpstr>
      <vt:lpstr>Iecava’s wood bridge</vt:lpstr>
      <vt:lpstr>Monument to Freedom Fighters</vt:lpstr>
      <vt:lpstr>Monument to Freedom Fighters</vt:lpstr>
      <vt:lpstr>And that's not all</vt:lpstr>
      <vt:lpstr>There are many cyclers </vt:lpstr>
      <vt:lpstr>We like to live in our willage</vt:lpstr>
      <vt:lpstr>We are confident that our wish may come true!</vt:lpstr>
      <vt:lpstr>Iecava just won a major award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prezentācija</dc:title>
  <dc:creator>Skolnieks</dc:creator>
  <cp:lastModifiedBy>Skolnieks</cp:lastModifiedBy>
  <cp:revision>31</cp:revision>
  <dcterms:created xsi:type="dcterms:W3CDTF">2013-10-18T11:29:03Z</dcterms:created>
  <dcterms:modified xsi:type="dcterms:W3CDTF">2013-11-08T08:09:51Z</dcterms:modified>
</cp:coreProperties>
</file>